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7" r:id="rId6"/>
    <p:sldId id="258" r:id="rId7"/>
    <p:sldId id="290" r:id="rId8"/>
    <p:sldId id="264" r:id="rId9"/>
    <p:sldId id="293" r:id="rId10"/>
    <p:sldId id="297" r:id="rId11"/>
    <p:sldId id="294" r:id="rId12"/>
    <p:sldId id="295" r:id="rId13"/>
    <p:sldId id="296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204" autoAdjust="0"/>
  </p:normalViewPr>
  <p:slideViewPr>
    <p:cSldViewPr snapToGrid="0">
      <p:cViewPr>
        <p:scale>
          <a:sx n="100" d="100"/>
          <a:sy n="100" d="100"/>
        </p:scale>
        <p:origin x="58" y="-120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497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296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8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26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756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E-Auction System</a:t>
            </a:r>
            <a:br>
              <a:rPr lang="en-US" dirty="0"/>
            </a:br>
            <a:br>
              <a:rPr lang="en-US" dirty="0"/>
            </a:br>
            <a:r>
              <a:rPr lang="en-US" sz="5300" dirty="0"/>
              <a:t>Mohammed Tariq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r>
              <a:rPr lang="en-US" dirty="0"/>
              <a:t>6.getallownerproduct()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E6E5BBB-019D-0DF5-2993-7C9FB01D26C5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rcRect/>
          <a:stretch/>
        </p:blipFill>
        <p:spPr>
          <a:xfrm>
            <a:off x="1710575" y="1496522"/>
            <a:ext cx="3883979" cy="5146294"/>
          </a:xfr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11" name="Picture Placeholder 9">
            <a:extLst>
              <a:ext uri="{FF2B5EF4-FFF2-40B4-BE49-F238E27FC236}">
                <a16:creationId xmlns:a16="http://schemas.microsoft.com/office/drawing/2014/main" id="{7188402C-CA4F-A787-F41A-CBD00FB71C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52555" y="2441331"/>
            <a:ext cx="6124485" cy="29702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2596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 anchor="ctr"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/>
          <a:p>
            <a:r>
              <a:rPr lang="en-US" dirty="0"/>
              <a:t>Problem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/>
          <a:p>
            <a:r>
              <a:rPr lang="ar-SA" sz="3200" dirty="0"/>
              <a:t>1</a:t>
            </a:r>
            <a:r>
              <a:rPr lang="en-US" sz="3200" dirty="0"/>
              <a:t>.Fraud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solution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6"/>
            <a:ext cx="6594768" cy="1176360"/>
          </a:xfrm>
        </p:spPr>
        <p:txBody>
          <a:bodyPr>
            <a:normAutofit/>
          </a:bodyPr>
          <a:lstStyle/>
          <a:p>
            <a:r>
              <a:rPr lang="en-US" dirty="0"/>
              <a:t>Endpoints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8949" y="1612490"/>
            <a:ext cx="6594768" cy="4280122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getProductbyStatus</a:t>
            </a:r>
            <a:r>
              <a:rPr lang="en-US" dirty="0"/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lastDateToAddOffer</a:t>
            </a:r>
            <a:r>
              <a:rPr lang="en-US" dirty="0"/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addNewOffer</a:t>
            </a:r>
            <a:r>
              <a:rPr lang="en-US" dirty="0"/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getSimilarFavoriteProductForUser</a:t>
            </a:r>
            <a:r>
              <a:rPr lang="en-US" dirty="0"/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getOwnerRatesForUser</a:t>
            </a:r>
            <a:r>
              <a:rPr lang="en-US" dirty="0"/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GetBestOwnerRates</a:t>
            </a:r>
            <a:r>
              <a:rPr lang="en-US" dirty="0"/>
              <a:t>()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getProductbyStatus</a:t>
            </a:r>
            <a:r>
              <a:rPr lang="en-US" dirty="0"/>
              <a:t>()</a:t>
            </a:r>
          </a:p>
        </p:txBody>
      </p:sp>
      <p:pic>
        <p:nvPicPr>
          <p:cNvPr id="10" name="Picture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5E6E5BBB-019D-0DF5-2993-7C9FB01D26C5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1710575" y="1496522"/>
            <a:ext cx="3883979" cy="5146294"/>
          </a:xfr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1" name="Picture Placeholder 9">
            <a:extLst>
              <a:ext uri="{FF2B5EF4-FFF2-40B4-BE49-F238E27FC236}">
                <a16:creationId xmlns:a16="http://schemas.microsoft.com/office/drawing/2014/main" id="{7188402C-CA4F-A787-F41A-CBD00FB71C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52555" y="1496523"/>
            <a:ext cx="6154310" cy="21512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r>
              <a:rPr lang="en-US" dirty="0"/>
              <a:t>2.lastDateToAddOffer()</a:t>
            </a:r>
            <a:br>
              <a:rPr lang="en-US" dirty="0"/>
            </a:br>
            <a:r>
              <a:rPr lang="en-US" dirty="0"/>
              <a:t>()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E6E5BBB-019D-0DF5-2993-7C9FB01D26C5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rcRect/>
          <a:stretch/>
        </p:blipFill>
        <p:spPr>
          <a:xfrm>
            <a:off x="1710575" y="1496522"/>
            <a:ext cx="3883979" cy="5146294"/>
          </a:xfr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1" name="Picture Placeholder 9">
            <a:extLst>
              <a:ext uri="{FF2B5EF4-FFF2-40B4-BE49-F238E27FC236}">
                <a16:creationId xmlns:a16="http://schemas.microsoft.com/office/drawing/2014/main" id="{7188402C-CA4F-A787-F41A-CBD00FB71C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52555" y="1517935"/>
            <a:ext cx="6154310" cy="21084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0157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r>
              <a:rPr lang="en-US" dirty="0"/>
              <a:t>3.addnewoffer()</a:t>
            </a:r>
            <a:br>
              <a:rPr lang="en-US" dirty="0"/>
            </a:br>
            <a:r>
              <a:rPr lang="en-US" dirty="0"/>
              <a:t>()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E6E5BBB-019D-0DF5-2993-7C9FB01D26C5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rcRect/>
          <a:stretch/>
        </p:blipFill>
        <p:spPr>
          <a:xfrm>
            <a:off x="1710575" y="1496522"/>
            <a:ext cx="3883979" cy="5146294"/>
          </a:xfr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11" name="Picture Placeholder 9">
            <a:extLst>
              <a:ext uri="{FF2B5EF4-FFF2-40B4-BE49-F238E27FC236}">
                <a16:creationId xmlns:a16="http://schemas.microsoft.com/office/drawing/2014/main" id="{7188402C-CA4F-A787-F41A-CBD00FB71C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76515" y="1517935"/>
            <a:ext cx="5306389" cy="27001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0170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r>
              <a:rPr lang="en-US" dirty="0"/>
              <a:t>4.getsimilarfavoriteforuser()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E6E5BBB-019D-0DF5-2993-7C9FB01D26C5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rcRect/>
          <a:stretch/>
        </p:blipFill>
        <p:spPr>
          <a:xfrm>
            <a:off x="1710575" y="1496522"/>
            <a:ext cx="3883979" cy="5146294"/>
          </a:xfr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1" name="Picture Placeholder 9">
            <a:extLst>
              <a:ext uri="{FF2B5EF4-FFF2-40B4-BE49-F238E27FC236}">
                <a16:creationId xmlns:a16="http://schemas.microsoft.com/office/drawing/2014/main" id="{7188402C-CA4F-A787-F41A-CBD00FB71C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52555" y="1496522"/>
            <a:ext cx="6124485" cy="4859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9551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r>
              <a:rPr lang="en-US" dirty="0"/>
              <a:t>5.getownerrateforuser()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E6E5BBB-019D-0DF5-2993-7C9FB01D26C5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rcRect/>
          <a:stretch/>
        </p:blipFill>
        <p:spPr>
          <a:xfrm>
            <a:off x="1710575" y="1496522"/>
            <a:ext cx="3883979" cy="5146294"/>
          </a:xfr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1" name="Picture Placeholder 9">
            <a:extLst>
              <a:ext uri="{FF2B5EF4-FFF2-40B4-BE49-F238E27FC236}">
                <a16:creationId xmlns:a16="http://schemas.microsoft.com/office/drawing/2014/main" id="{7188402C-CA4F-A787-F41A-CBD00FB71C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52555" y="1942745"/>
            <a:ext cx="6124485" cy="39673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77673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{984D8DEF-18F5-4A7D-AD76-A742D768FE6B}tf33968143_win32</Template>
  <TotalTime>417</TotalTime>
  <Words>70</Words>
  <Application>Microsoft Office PowerPoint</Application>
  <PresentationFormat>Widescreen</PresentationFormat>
  <Paragraphs>37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Avenir Next LT Pro</vt:lpstr>
      <vt:lpstr>Calibri</vt:lpstr>
      <vt:lpstr>Custom</vt:lpstr>
      <vt:lpstr>E-Auction System  Mohammed Tariq</vt:lpstr>
      <vt:lpstr>Problem</vt:lpstr>
      <vt:lpstr>solution</vt:lpstr>
      <vt:lpstr>Endpoints</vt:lpstr>
      <vt:lpstr>getProductbyStatus()</vt:lpstr>
      <vt:lpstr>2.lastDateToAddOffer() ()</vt:lpstr>
      <vt:lpstr>3.addnewoffer() ()</vt:lpstr>
      <vt:lpstr>4.getsimilarfavoriteforuser()</vt:lpstr>
      <vt:lpstr>5.getownerrateforuser()</vt:lpstr>
      <vt:lpstr>6.getallownerproduct()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محمد طارق محمد الغامدي</dc:creator>
  <cp:lastModifiedBy>محمد طارق محمد الغامدي</cp:lastModifiedBy>
  <cp:revision>2</cp:revision>
  <dcterms:created xsi:type="dcterms:W3CDTF">2024-08-18T11:37:25Z</dcterms:created>
  <dcterms:modified xsi:type="dcterms:W3CDTF">2024-08-19T05:47:32Z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